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80" r:id="rId3"/>
    <p:sldId id="264" r:id="rId4"/>
    <p:sldId id="266" r:id="rId5"/>
    <p:sldId id="267" r:id="rId6"/>
    <p:sldId id="261" r:id="rId7"/>
    <p:sldId id="262" r:id="rId8"/>
    <p:sldId id="279" r:id="rId9"/>
    <p:sldId id="263" r:id="rId10"/>
    <p:sldId id="268" r:id="rId11"/>
    <p:sldId id="269" r:id="rId12"/>
    <p:sldId id="270" r:id="rId13"/>
    <p:sldId id="272" r:id="rId14"/>
    <p:sldId id="273" r:id="rId15"/>
    <p:sldId id="274" r:id="rId16"/>
    <p:sldId id="275" r:id="rId17"/>
    <p:sldId id="276" r:id="rId18"/>
    <p:sldId id="277" r:id="rId19"/>
    <p:sldId id="278" r:id="rId20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65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AFB84A-181D-F84F-9C0D-1B103EFE2003}" v="21" dt="2021-12-16T21:27:11.0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5391"/>
  </p:normalViewPr>
  <p:slideViewPr>
    <p:cSldViewPr snapToGrid="0" snapToObjects="1">
      <p:cViewPr varScale="1">
        <p:scale>
          <a:sx n="107" d="100"/>
          <a:sy n="107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dro Miguel Baldaia Almeida E Sousa" userId="a5975659-c7fe-496d-b9f2-2a594c6f9be8" providerId="ADAL" clId="{A2AFB84A-181D-F84F-9C0D-1B103EFE2003}"/>
    <pc:docChg chg="undo custSel addSld delSld modSld">
      <pc:chgData name="Pedro Miguel Baldaia Almeida E Sousa" userId="a5975659-c7fe-496d-b9f2-2a594c6f9be8" providerId="ADAL" clId="{A2AFB84A-181D-F84F-9C0D-1B103EFE2003}" dt="2021-12-16T21:27:08.058" v="64" actId="2696"/>
      <pc:docMkLst>
        <pc:docMk/>
      </pc:docMkLst>
      <pc:sldChg chg="addSp delSp modSp mod">
        <pc:chgData name="Pedro Miguel Baldaia Almeida E Sousa" userId="a5975659-c7fe-496d-b9f2-2a594c6f9be8" providerId="ADAL" clId="{A2AFB84A-181D-F84F-9C0D-1B103EFE2003}" dt="2021-12-16T21:26:21.709" v="62"/>
        <pc:sldMkLst>
          <pc:docMk/>
          <pc:sldMk cId="3368526987" sldId="257"/>
        </pc:sldMkLst>
        <pc:spChg chg="add del mod">
          <ac:chgData name="Pedro Miguel Baldaia Almeida E Sousa" userId="a5975659-c7fe-496d-b9f2-2a594c6f9be8" providerId="ADAL" clId="{A2AFB84A-181D-F84F-9C0D-1B103EFE2003}" dt="2021-12-16T21:26:06.912" v="56" actId="478"/>
          <ac:spMkLst>
            <pc:docMk/>
            <pc:sldMk cId="3368526987" sldId="257"/>
            <ac:spMk id="5" creationId="{DB4A62A2-329D-8C41-BCA5-E6D12069E818}"/>
          </ac:spMkLst>
        </pc:spChg>
        <pc:graphicFrameChg chg="add del mod">
          <ac:chgData name="Pedro Miguel Baldaia Almeida E Sousa" userId="a5975659-c7fe-496d-b9f2-2a594c6f9be8" providerId="ADAL" clId="{A2AFB84A-181D-F84F-9C0D-1B103EFE2003}" dt="2021-12-16T21:26:21.709" v="62"/>
          <ac:graphicFrameMkLst>
            <pc:docMk/>
            <pc:sldMk cId="3368526987" sldId="257"/>
            <ac:graphicFrameMk id="31" creationId="{95CA7580-409D-42F7-8700-E5FA522927C5}"/>
          </ac:graphicFrameMkLst>
        </pc:graphicFrameChg>
      </pc:sldChg>
      <pc:sldChg chg="add del">
        <pc:chgData name="Pedro Miguel Baldaia Almeida E Sousa" userId="a5975659-c7fe-496d-b9f2-2a594c6f9be8" providerId="ADAL" clId="{A2AFB84A-181D-F84F-9C0D-1B103EFE2003}" dt="2021-12-16T21:27:08.058" v="64" actId="2696"/>
        <pc:sldMkLst>
          <pc:docMk/>
          <pc:sldMk cId="3563114684" sldId="261"/>
        </pc:sldMkLst>
      </pc:sldChg>
      <pc:sldChg chg="add del">
        <pc:chgData name="Pedro Miguel Baldaia Almeida E Sousa" userId="a5975659-c7fe-496d-b9f2-2a594c6f9be8" providerId="ADAL" clId="{A2AFB84A-181D-F84F-9C0D-1B103EFE2003}" dt="2021-12-16T21:27:08.058" v="64" actId="2696"/>
        <pc:sldMkLst>
          <pc:docMk/>
          <pc:sldMk cId="392168210" sldId="262"/>
        </pc:sldMkLst>
      </pc:sldChg>
      <pc:sldChg chg="add del">
        <pc:chgData name="Pedro Miguel Baldaia Almeida E Sousa" userId="a5975659-c7fe-496d-b9f2-2a594c6f9be8" providerId="ADAL" clId="{A2AFB84A-181D-F84F-9C0D-1B103EFE2003}" dt="2021-12-16T21:27:08.058" v="64" actId="2696"/>
        <pc:sldMkLst>
          <pc:docMk/>
          <pc:sldMk cId="3136285283" sldId="263"/>
        </pc:sldMkLst>
      </pc:sldChg>
      <pc:sldChg chg="add del">
        <pc:chgData name="Pedro Miguel Baldaia Almeida E Sousa" userId="a5975659-c7fe-496d-b9f2-2a594c6f9be8" providerId="ADAL" clId="{A2AFB84A-181D-F84F-9C0D-1B103EFE2003}" dt="2021-12-16T21:27:08.058" v="64" actId="2696"/>
        <pc:sldMkLst>
          <pc:docMk/>
          <pc:sldMk cId="915630603" sldId="264"/>
        </pc:sldMkLst>
      </pc:sldChg>
      <pc:sldChg chg="del">
        <pc:chgData name="Pedro Miguel Baldaia Almeida E Sousa" userId="a5975659-c7fe-496d-b9f2-2a594c6f9be8" providerId="ADAL" clId="{A2AFB84A-181D-F84F-9C0D-1B103EFE2003}" dt="2021-12-15T18:54:10.605" v="0" actId="2696"/>
        <pc:sldMkLst>
          <pc:docMk/>
          <pc:sldMk cId="3496350521" sldId="265"/>
        </pc:sldMkLst>
      </pc:sldChg>
      <pc:sldChg chg="add del">
        <pc:chgData name="Pedro Miguel Baldaia Almeida E Sousa" userId="a5975659-c7fe-496d-b9f2-2a594c6f9be8" providerId="ADAL" clId="{A2AFB84A-181D-F84F-9C0D-1B103EFE2003}" dt="2021-12-16T21:27:08.058" v="64" actId="2696"/>
        <pc:sldMkLst>
          <pc:docMk/>
          <pc:sldMk cId="3554321838" sldId="266"/>
        </pc:sldMkLst>
      </pc:sldChg>
      <pc:sldChg chg="add del">
        <pc:chgData name="Pedro Miguel Baldaia Almeida E Sousa" userId="a5975659-c7fe-496d-b9f2-2a594c6f9be8" providerId="ADAL" clId="{A2AFB84A-181D-F84F-9C0D-1B103EFE2003}" dt="2021-12-16T21:27:08.058" v="64" actId="2696"/>
        <pc:sldMkLst>
          <pc:docMk/>
          <pc:sldMk cId="4229987636" sldId="267"/>
        </pc:sldMkLst>
      </pc:sldChg>
      <pc:sldChg chg="add del">
        <pc:chgData name="Pedro Miguel Baldaia Almeida E Sousa" userId="a5975659-c7fe-496d-b9f2-2a594c6f9be8" providerId="ADAL" clId="{A2AFB84A-181D-F84F-9C0D-1B103EFE2003}" dt="2021-12-16T21:27:08.058" v="64" actId="2696"/>
        <pc:sldMkLst>
          <pc:docMk/>
          <pc:sldMk cId="1505589085" sldId="268"/>
        </pc:sldMkLst>
      </pc:sldChg>
      <pc:sldChg chg="addSp delSp modSp new add del mod setBg">
        <pc:chgData name="Pedro Miguel Baldaia Almeida E Sousa" userId="a5975659-c7fe-496d-b9f2-2a594c6f9be8" providerId="ADAL" clId="{A2AFB84A-181D-F84F-9C0D-1B103EFE2003}" dt="2021-12-16T21:27:08.058" v="64" actId="2696"/>
        <pc:sldMkLst>
          <pc:docMk/>
          <pc:sldMk cId="4242290359" sldId="270"/>
        </pc:sldMkLst>
        <pc:spChg chg="mod">
          <ac:chgData name="Pedro Miguel Baldaia Almeida E Sousa" userId="a5975659-c7fe-496d-b9f2-2a594c6f9be8" providerId="ADAL" clId="{A2AFB84A-181D-F84F-9C0D-1B103EFE2003}" dt="2021-12-15T23:21:27.498" v="36" actId="26606"/>
          <ac:spMkLst>
            <pc:docMk/>
            <pc:sldMk cId="4242290359" sldId="270"/>
            <ac:spMk id="2" creationId="{C55E7C4E-4B89-BB40-97BF-31812C9479D8}"/>
          </ac:spMkLst>
        </pc:spChg>
        <pc:spChg chg="del">
          <ac:chgData name="Pedro Miguel Baldaia Almeida E Sousa" userId="a5975659-c7fe-496d-b9f2-2a594c6f9be8" providerId="ADAL" clId="{A2AFB84A-181D-F84F-9C0D-1B103EFE2003}" dt="2021-12-15T23:20:45.517" v="28"/>
          <ac:spMkLst>
            <pc:docMk/>
            <pc:sldMk cId="4242290359" sldId="270"/>
            <ac:spMk id="3" creationId="{E3D3A413-6713-9149-942E-74CD7ABA801C}"/>
          </ac:spMkLst>
        </pc:spChg>
        <pc:spChg chg="mod">
          <ac:chgData name="Pedro Miguel Baldaia Almeida E Sousa" userId="a5975659-c7fe-496d-b9f2-2a594c6f9be8" providerId="ADAL" clId="{A2AFB84A-181D-F84F-9C0D-1B103EFE2003}" dt="2021-12-15T23:21:27.498" v="36" actId="26606"/>
          <ac:spMkLst>
            <pc:docMk/>
            <pc:sldMk cId="4242290359" sldId="270"/>
            <ac:spMk id="4" creationId="{791F2F9C-1F1E-B242-9A4B-8616B021EB62}"/>
          </ac:spMkLst>
        </pc:spChg>
        <pc:spChg chg="add mod">
          <ac:chgData name="Pedro Miguel Baldaia Almeida E Sousa" userId="a5975659-c7fe-496d-b9f2-2a594c6f9be8" providerId="ADAL" clId="{A2AFB84A-181D-F84F-9C0D-1B103EFE2003}" dt="2021-12-15T23:21:28.561" v="37" actId="767"/>
          <ac:spMkLst>
            <pc:docMk/>
            <pc:sldMk cId="4242290359" sldId="270"/>
            <ac:spMk id="6" creationId="{15047BB4-85AB-D944-921E-3DEC85CD024E}"/>
          </ac:spMkLst>
        </pc:spChg>
        <pc:spChg chg="add mod">
          <ac:chgData name="Pedro Miguel Baldaia Almeida E Sousa" userId="a5975659-c7fe-496d-b9f2-2a594c6f9be8" providerId="ADAL" clId="{A2AFB84A-181D-F84F-9C0D-1B103EFE2003}" dt="2021-12-15T23:21:29.342" v="38" actId="767"/>
          <ac:spMkLst>
            <pc:docMk/>
            <pc:sldMk cId="4242290359" sldId="270"/>
            <ac:spMk id="7" creationId="{3A0EEAF7-D0CD-4942-A4D3-457BDF1F3B9B}"/>
          </ac:spMkLst>
        </pc:spChg>
        <pc:spChg chg="add mod">
          <ac:chgData name="Pedro Miguel Baldaia Almeida E Sousa" userId="a5975659-c7fe-496d-b9f2-2a594c6f9be8" providerId="ADAL" clId="{A2AFB84A-181D-F84F-9C0D-1B103EFE2003}" dt="2021-12-15T23:22:45.285" v="46" actId="767"/>
          <ac:spMkLst>
            <pc:docMk/>
            <pc:sldMk cId="4242290359" sldId="270"/>
            <ac:spMk id="8" creationId="{079F55BC-152C-DC45-92C1-539088DA0425}"/>
          </ac:spMkLst>
        </pc:spChg>
        <pc:spChg chg="add del mod">
          <ac:chgData name="Pedro Miguel Baldaia Almeida E Sousa" userId="a5975659-c7fe-496d-b9f2-2a594c6f9be8" providerId="ADAL" clId="{A2AFB84A-181D-F84F-9C0D-1B103EFE2003}" dt="2021-12-15T23:21:24.831" v="35" actId="478"/>
          <ac:spMkLst>
            <pc:docMk/>
            <pc:sldMk cId="4242290359" sldId="270"/>
            <ac:spMk id="9" creationId="{552843EF-C87E-4815-9CCD-9535CEEC3CD2}"/>
          </ac:spMkLst>
        </pc:spChg>
        <pc:spChg chg="add mod">
          <ac:chgData name="Pedro Miguel Baldaia Almeida E Sousa" userId="a5975659-c7fe-496d-b9f2-2a594c6f9be8" providerId="ADAL" clId="{A2AFB84A-181D-F84F-9C0D-1B103EFE2003}" dt="2021-12-15T23:22:45.872" v="47" actId="767"/>
          <ac:spMkLst>
            <pc:docMk/>
            <pc:sldMk cId="4242290359" sldId="270"/>
            <ac:spMk id="10" creationId="{A4E976F5-DDA4-0045-9BC2-D9A80EBF8E75}"/>
          </ac:spMkLst>
        </pc:spChg>
        <pc:spChg chg="add del">
          <ac:chgData name="Pedro Miguel Baldaia Almeida E Sousa" userId="a5975659-c7fe-496d-b9f2-2a594c6f9be8" providerId="ADAL" clId="{A2AFB84A-181D-F84F-9C0D-1B103EFE2003}" dt="2021-12-15T23:21:22.335" v="34" actId="26606"/>
          <ac:spMkLst>
            <pc:docMk/>
            <pc:sldMk cId="4242290359" sldId="270"/>
            <ac:spMk id="12" creationId="{B5FA7C47-B7C1-4D2E-AB49-ED23BA34BA83}"/>
          </ac:spMkLst>
        </pc:spChg>
        <pc:spChg chg="add del">
          <ac:chgData name="Pedro Miguel Baldaia Almeida E Sousa" userId="a5975659-c7fe-496d-b9f2-2a594c6f9be8" providerId="ADAL" clId="{A2AFB84A-181D-F84F-9C0D-1B103EFE2003}" dt="2021-12-15T23:21:22.335" v="34" actId="26606"/>
          <ac:spMkLst>
            <pc:docMk/>
            <pc:sldMk cId="4242290359" sldId="270"/>
            <ac:spMk id="14" creationId="{596EE156-ABF1-4329-A6BA-03B4254E0877}"/>
          </ac:spMkLst>
        </pc:spChg>
        <pc:spChg chg="add del">
          <ac:chgData name="Pedro Miguel Baldaia Almeida E Sousa" userId="a5975659-c7fe-496d-b9f2-2a594c6f9be8" providerId="ADAL" clId="{A2AFB84A-181D-F84F-9C0D-1B103EFE2003}" dt="2021-12-15T23:21:22.335" v="34" actId="26606"/>
          <ac:spMkLst>
            <pc:docMk/>
            <pc:sldMk cId="4242290359" sldId="270"/>
            <ac:spMk id="16" creationId="{19B9933F-AAB3-444A-8BB5-9CA194A8BC63}"/>
          </ac:spMkLst>
        </pc:spChg>
        <pc:spChg chg="add del">
          <ac:chgData name="Pedro Miguel Baldaia Almeida E Sousa" userId="a5975659-c7fe-496d-b9f2-2a594c6f9be8" providerId="ADAL" clId="{A2AFB84A-181D-F84F-9C0D-1B103EFE2003}" dt="2021-12-15T23:21:22.335" v="34" actId="26606"/>
          <ac:spMkLst>
            <pc:docMk/>
            <pc:sldMk cId="4242290359" sldId="270"/>
            <ac:spMk id="18" creationId="{7D20183A-0B1D-4A1F-89B1-ADBEDBC6E54E}"/>
          </ac:spMkLst>
        </pc:spChg>
        <pc:spChg chg="add del">
          <ac:chgData name="Pedro Miguel Baldaia Almeida E Sousa" userId="a5975659-c7fe-496d-b9f2-2a594c6f9be8" providerId="ADAL" clId="{A2AFB84A-181D-F84F-9C0D-1B103EFE2003}" dt="2021-12-15T23:21:22.335" v="34" actId="26606"/>
          <ac:spMkLst>
            <pc:docMk/>
            <pc:sldMk cId="4242290359" sldId="270"/>
            <ac:spMk id="20" creationId="{131031D3-26CD-4214-A9A4-5857EFA15A0C}"/>
          </ac:spMkLst>
        </pc:spChg>
        <pc:spChg chg="add del">
          <ac:chgData name="Pedro Miguel Baldaia Almeida E Sousa" userId="a5975659-c7fe-496d-b9f2-2a594c6f9be8" providerId="ADAL" clId="{A2AFB84A-181D-F84F-9C0D-1B103EFE2003}" dt="2021-12-15T23:21:27.498" v="36" actId="26606"/>
          <ac:spMkLst>
            <pc:docMk/>
            <pc:sldMk cId="4242290359" sldId="270"/>
            <ac:spMk id="25" creationId="{F4C0B10B-D2C4-4A54-AFAD-3D27DF88BB37}"/>
          </ac:spMkLst>
        </pc:spChg>
        <pc:spChg chg="add">
          <ac:chgData name="Pedro Miguel Baldaia Almeida E Sousa" userId="a5975659-c7fe-496d-b9f2-2a594c6f9be8" providerId="ADAL" clId="{A2AFB84A-181D-F84F-9C0D-1B103EFE2003}" dt="2021-12-15T23:21:27.498" v="36" actId="26606"/>
          <ac:spMkLst>
            <pc:docMk/>
            <pc:sldMk cId="4242290359" sldId="270"/>
            <ac:spMk id="37" creationId="{BECACB72-3535-4C1F-B618-F4CBD214F4FF}"/>
          </ac:spMkLst>
        </pc:spChg>
        <pc:grpChg chg="add del">
          <ac:chgData name="Pedro Miguel Baldaia Almeida E Sousa" userId="a5975659-c7fe-496d-b9f2-2a594c6f9be8" providerId="ADAL" clId="{A2AFB84A-181D-F84F-9C0D-1B103EFE2003}" dt="2021-12-15T23:21:27.498" v="36" actId="26606"/>
          <ac:grpSpMkLst>
            <pc:docMk/>
            <pc:sldMk cId="4242290359" sldId="270"/>
            <ac:grpSpMk id="27" creationId="{B6BADB90-C74B-40D6-86DC-503F65FCE8DC}"/>
          </ac:grpSpMkLst>
        </pc:grpChg>
        <pc:picChg chg="add mod">
          <ac:chgData name="Pedro Miguel Baldaia Almeida E Sousa" userId="a5975659-c7fe-496d-b9f2-2a594c6f9be8" providerId="ADAL" clId="{A2AFB84A-181D-F84F-9C0D-1B103EFE2003}" dt="2021-12-16T10:29:46.109" v="54" actId="1076"/>
          <ac:picMkLst>
            <pc:docMk/>
            <pc:sldMk cId="4242290359" sldId="270"/>
            <ac:picMk id="5" creationId="{63C9276B-BD11-F146-BA9D-3F4E517E97F1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89E0FC-8E1A-4A24-82F0-FBAEB839495B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5DAF782-FF49-4C1D-A64B-186FA9A0A6E9}">
      <dgm:prSet/>
      <dgm:spPr>
        <a:solidFill>
          <a:srgbClr val="D36556"/>
        </a:solidFill>
      </dgm:spPr>
      <dgm:t>
        <a:bodyPr/>
        <a:lstStyle/>
        <a:p>
          <a:r>
            <a:rPr lang="pt-PT"/>
            <a:t>Testes de Utilizador</a:t>
          </a:r>
          <a:endParaRPr lang="en-US"/>
        </a:p>
      </dgm:t>
    </dgm:pt>
    <dgm:pt modelId="{33C2704C-D6AC-44E0-BFCA-3415E2CCF562}" type="parTrans" cxnId="{6E19601E-5AE6-44AF-9F38-29E9FBBE6A1A}">
      <dgm:prSet/>
      <dgm:spPr/>
      <dgm:t>
        <a:bodyPr/>
        <a:lstStyle/>
        <a:p>
          <a:endParaRPr lang="en-US"/>
        </a:p>
      </dgm:t>
    </dgm:pt>
    <dgm:pt modelId="{EBF7A119-6B5F-4EB0-A03E-B23043E0A7CC}" type="sibTrans" cxnId="{6E19601E-5AE6-44AF-9F38-29E9FBBE6A1A}">
      <dgm:prSet/>
      <dgm:spPr/>
      <dgm:t>
        <a:bodyPr/>
        <a:lstStyle/>
        <a:p>
          <a:endParaRPr lang="en-US"/>
        </a:p>
      </dgm:t>
    </dgm:pt>
    <dgm:pt modelId="{E985136B-C09B-4695-8C82-E5D98AEBDFAD}">
      <dgm:prSet/>
      <dgm:spPr>
        <a:solidFill>
          <a:srgbClr val="D36556"/>
        </a:solidFill>
      </dgm:spPr>
      <dgm:t>
        <a:bodyPr/>
        <a:lstStyle/>
        <a:p>
          <a:r>
            <a:rPr lang="pt-PT"/>
            <a:t>Diagrama de Sequência</a:t>
          </a:r>
          <a:endParaRPr lang="en-US"/>
        </a:p>
      </dgm:t>
    </dgm:pt>
    <dgm:pt modelId="{15BF11DC-5793-4F33-A0D4-8B76F86E71C5}" type="parTrans" cxnId="{6AC223F4-1300-4BAA-8F12-04D293337F78}">
      <dgm:prSet/>
      <dgm:spPr/>
      <dgm:t>
        <a:bodyPr/>
        <a:lstStyle/>
        <a:p>
          <a:endParaRPr lang="en-US"/>
        </a:p>
      </dgm:t>
    </dgm:pt>
    <dgm:pt modelId="{91A7C17D-ED81-49D3-8A77-B26301ECD46B}" type="sibTrans" cxnId="{6AC223F4-1300-4BAA-8F12-04D293337F78}">
      <dgm:prSet/>
      <dgm:spPr/>
      <dgm:t>
        <a:bodyPr/>
        <a:lstStyle/>
        <a:p>
          <a:endParaRPr lang="en-US"/>
        </a:p>
      </dgm:t>
    </dgm:pt>
    <dgm:pt modelId="{7530C9A0-B2DF-4B15-B07D-41F918646915}">
      <dgm:prSet/>
      <dgm:spPr>
        <a:solidFill>
          <a:srgbClr val="D36556"/>
        </a:solidFill>
      </dgm:spPr>
      <dgm:t>
        <a:bodyPr/>
        <a:lstStyle/>
        <a:p>
          <a:r>
            <a:rPr lang="pt-PT"/>
            <a:t>Diagram BPMN</a:t>
          </a:r>
          <a:endParaRPr lang="en-US"/>
        </a:p>
      </dgm:t>
    </dgm:pt>
    <dgm:pt modelId="{61428C9C-56BC-4034-9370-8EFDB6A20796}" type="parTrans" cxnId="{C5BCE028-5015-4089-9A75-68166563D1D1}">
      <dgm:prSet/>
      <dgm:spPr/>
      <dgm:t>
        <a:bodyPr/>
        <a:lstStyle/>
        <a:p>
          <a:endParaRPr lang="en-US"/>
        </a:p>
      </dgm:t>
    </dgm:pt>
    <dgm:pt modelId="{CFD2353A-6156-4714-BB06-1F71923F3D02}" type="sibTrans" cxnId="{C5BCE028-5015-4089-9A75-68166563D1D1}">
      <dgm:prSet/>
      <dgm:spPr/>
      <dgm:t>
        <a:bodyPr/>
        <a:lstStyle/>
        <a:p>
          <a:endParaRPr lang="en-US"/>
        </a:p>
      </dgm:t>
    </dgm:pt>
    <dgm:pt modelId="{0F30688D-8EB5-4B03-B140-82BC95CEB46A}">
      <dgm:prSet/>
      <dgm:spPr>
        <a:solidFill>
          <a:srgbClr val="D36556"/>
        </a:solidFill>
      </dgm:spPr>
      <dgm:t>
        <a:bodyPr/>
        <a:lstStyle/>
        <a:p>
          <a:r>
            <a:rPr lang="pt-PT"/>
            <a:t>Base de Dados</a:t>
          </a:r>
          <a:endParaRPr lang="en-US"/>
        </a:p>
      </dgm:t>
    </dgm:pt>
    <dgm:pt modelId="{89B87DC6-CDD5-488D-B809-668871353A30}" type="parTrans" cxnId="{45B0ECB1-3FAF-4712-9E05-8686786FCFB8}">
      <dgm:prSet/>
      <dgm:spPr/>
      <dgm:t>
        <a:bodyPr/>
        <a:lstStyle/>
        <a:p>
          <a:endParaRPr lang="en-US"/>
        </a:p>
      </dgm:t>
    </dgm:pt>
    <dgm:pt modelId="{7F52F003-C2FD-4563-B4CA-6B8AEE99894A}" type="sibTrans" cxnId="{45B0ECB1-3FAF-4712-9E05-8686786FCFB8}">
      <dgm:prSet/>
      <dgm:spPr/>
      <dgm:t>
        <a:bodyPr/>
        <a:lstStyle/>
        <a:p>
          <a:endParaRPr lang="en-US"/>
        </a:p>
      </dgm:t>
    </dgm:pt>
    <dgm:pt modelId="{CA53C3D2-58AF-4283-878C-38F88D542658}">
      <dgm:prSet/>
      <dgm:spPr>
        <a:solidFill>
          <a:srgbClr val="D36556"/>
        </a:solidFill>
      </dgm:spPr>
      <dgm:t>
        <a:bodyPr/>
        <a:lstStyle/>
        <a:p>
          <a:r>
            <a:rPr lang="pt-PT"/>
            <a:t>Aplicação Web</a:t>
          </a:r>
          <a:endParaRPr lang="en-US"/>
        </a:p>
      </dgm:t>
    </dgm:pt>
    <dgm:pt modelId="{397C03E9-0D36-4A9F-BF12-2D1B306AE12C}" type="parTrans" cxnId="{B313164A-AEA5-429D-8080-B2C914BC5EC3}">
      <dgm:prSet/>
      <dgm:spPr/>
      <dgm:t>
        <a:bodyPr/>
        <a:lstStyle/>
        <a:p>
          <a:endParaRPr lang="en-US"/>
        </a:p>
      </dgm:t>
    </dgm:pt>
    <dgm:pt modelId="{7BF78B93-E49F-465C-8780-2CE84CD36947}" type="sibTrans" cxnId="{B313164A-AEA5-429D-8080-B2C914BC5EC3}">
      <dgm:prSet/>
      <dgm:spPr/>
      <dgm:t>
        <a:bodyPr/>
        <a:lstStyle/>
        <a:p>
          <a:endParaRPr lang="en-US"/>
        </a:p>
      </dgm:t>
    </dgm:pt>
    <dgm:pt modelId="{BFA63457-6EEC-D94D-9937-E6C8269330FD}" type="pres">
      <dgm:prSet presAssocID="{8F89E0FC-8E1A-4A24-82F0-FBAEB839495B}" presName="diagram" presStyleCnt="0">
        <dgm:presLayoutVars>
          <dgm:dir/>
          <dgm:resizeHandles val="exact"/>
        </dgm:presLayoutVars>
      </dgm:prSet>
      <dgm:spPr/>
    </dgm:pt>
    <dgm:pt modelId="{35C82936-2E85-6A49-896C-E0095DAD4823}" type="pres">
      <dgm:prSet presAssocID="{05DAF782-FF49-4C1D-A64B-186FA9A0A6E9}" presName="node" presStyleLbl="node1" presStyleIdx="0" presStyleCnt="5">
        <dgm:presLayoutVars>
          <dgm:bulletEnabled val="1"/>
        </dgm:presLayoutVars>
      </dgm:prSet>
      <dgm:spPr/>
    </dgm:pt>
    <dgm:pt modelId="{F13B886A-B5C4-6A44-8DFE-F6B81FFD1463}" type="pres">
      <dgm:prSet presAssocID="{EBF7A119-6B5F-4EB0-A03E-B23043E0A7CC}" presName="sibTrans" presStyleCnt="0"/>
      <dgm:spPr/>
    </dgm:pt>
    <dgm:pt modelId="{7600D026-A92A-5149-B0F2-ECB4D805DD1C}" type="pres">
      <dgm:prSet presAssocID="{E985136B-C09B-4695-8C82-E5D98AEBDFAD}" presName="node" presStyleLbl="node1" presStyleIdx="1" presStyleCnt="5">
        <dgm:presLayoutVars>
          <dgm:bulletEnabled val="1"/>
        </dgm:presLayoutVars>
      </dgm:prSet>
      <dgm:spPr/>
    </dgm:pt>
    <dgm:pt modelId="{AC2C6B48-B09C-F646-AD8E-2A874825DAD1}" type="pres">
      <dgm:prSet presAssocID="{91A7C17D-ED81-49D3-8A77-B26301ECD46B}" presName="sibTrans" presStyleCnt="0"/>
      <dgm:spPr/>
    </dgm:pt>
    <dgm:pt modelId="{7A67F8E2-5005-4E44-938A-574FE3DC3E5E}" type="pres">
      <dgm:prSet presAssocID="{7530C9A0-B2DF-4B15-B07D-41F918646915}" presName="node" presStyleLbl="node1" presStyleIdx="2" presStyleCnt="5">
        <dgm:presLayoutVars>
          <dgm:bulletEnabled val="1"/>
        </dgm:presLayoutVars>
      </dgm:prSet>
      <dgm:spPr/>
    </dgm:pt>
    <dgm:pt modelId="{1396CC7C-DD15-8848-86BB-01AFC052BC3E}" type="pres">
      <dgm:prSet presAssocID="{CFD2353A-6156-4714-BB06-1F71923F3D02}" presName="sibTrans" presStyleCnt="0"/>
      <dgm:spPr/>
    </dgm:pt>
    <dgm:pt modelId="{D057354B-CD71-984E-9071-421A9CDE2E28}" type="pres">
      <dgm:prSet presAssocID="{0F30688D-8EB5-4B03-B140-82BC95CEB46A}" presName="node" presStyleLbl="node1" presStyleIdx="3" presStyleCnt="5">
        <dgm:presLayoutVars>
          <dgm:bulletEnabled val="1"/>
        </dgm:presLayoutVars>
      </dgm:prSet>
      <dgm:spPr/>
    </dgm:pt>
    <dgm:pt modelId="{46F97011-1A8C-B244-A5D1-95B87E8581DE}" type="pres">
      <dgm:prSet presAssocID="{7F52F003-C2FD-4563-B4CA-6B8AEE99894A}" presName="sibTrans" presStyleCnt="0"/>
      <dgm:spPr/>
    </dgm:pt>
    <dgm:pt modelId="{D1B63B64-02A0-5C49-9E62-0CF047660DDD}" type="pres">
      <dgm:prSet presAssocID="{CA53C3D2-58AF-4283-878C-38F88D542658}" presName="node" presStyleLbl="node1" presStyleIdx="4" presStyleCnt="5">
        <dgm:presLayoutVars>
          <dgm:bulletEnabled val="1"/>
        </dgm:presLayoutVars>
      </dgm:prSet>
      <dgm:spPr/>
    </dgm:pt>
  </dgm:ptLst>
  <dgm:cxnLst>
    <dgm:cxn modelId="{50532F00-1EDB-3944-84EA-EEB95A477B5A}" type="presOf" srcId="{7530C9A0-B2DF-4B15-B07D-41F918646915}" destId="{7A67F8E2-5005-4E44-938A-574FE3DC3E5E}" srcOrd="0" destOrd="0" presId="urn:microsoft.com/office/officeart/2005/8/layout/default"/>
    <dgm:cxn modelId="{3BC8450E-9075-2341-81DD-A1AEF3865392}" type="presOf" srcId="{E985136B-C09B-4695-8C82-E5D98AEBDFAD}" destId="{7600D026-A92A-5149-B0F2-ECB4D805DD1C}" srcOrd="0" destOrd="0" presId="urn:microsoft.com/office/officeart/2005/8/layout/default"/>
    <dgm:cxn modelId="{0DC92119-5AE6-7F44-A5ED-C114B1FF710D}" type="presOf" srcId="{CA53C3D2-58AF-4283-878C-38F88D542658}" destId="{D1B63B64-02A0-5C49-9E62-0CF047660DDD}" srcOrd="0" destOrd="0" presId="urn:microsoft.com/office/officeart/2005/8/layout/default"/>
    <dgm:cxn modelId="{6E19601E-5AE6-44AF-9F38-29E9FBBE6A1A}" srcId="{8F89E0FC-8E1A-4A24-82F0-FBAEB839495B}" destId="{05DAF782-FF49-4C1D-A64B-186FA9A0A6E9}" srcOrd="0" destOrd="0" parTransId="{33C2704C-D6AC-44E0-BFCA-3415E2CCF562}" sibTransId="{EBF7A119-6B5F-4EB0-A03E-B23043E0A7CC}"/>
    <dgm:cxn modelId="{C5BCE028-5015-4089-9A75-68166563D1D1}" srcId="{8F89E0FC-8E1A-4A24-82F0-FBAEB839495B}" destId="{7530C9A0-B2DF-4B15-B07D-41F918646915}" srcOrd="2" destOrd="0" parTransId="{61428C9C-56BC-4034-9370-8EFDB6A20796}" sibTransId="{CFD2353A-6156-4714-BB06-1F71923F3D02}"/>
    <dgm:cxn modelId="{1DE45B35-87B7-C248-856B-B24662389486}" type="presOf" srcId="{0F30688D-8EB5-4B03-B140-82BC95CEB46A}" destId="{D057354B-CD71-984E-9071-421A9CDE2E28}" srcOrd="0" destOrd="0" presId="urn:microsoft.com/office/officeart/2005/8/layout/default"/>
    <dgm:cxn modelId="{A26CA13E-0CCE-DC46-899F-113109620FE5}" type="presOf" srcId="{05DAF782-FF49-4C1D-A64B-186FA9A0A6E9}" destId="{35C82936-2E85-6A49-896C-E0095DAD4823}" srcOrd="0" destOrd="0" presId="urn:microsoft.com/office/officeart/2005/8/layout/default"/>
    <dgm:cxn modelId="{B313164A-AEA5-429D-8080-B2C914BC5EC3}" srcId="{8F89E0FC-8E1A-4A24-82F0-FBAEB839495B}" destId="{CA53C3D2-58AF-4283-878C-38F88D542658}" srcOrd="4" destOrd="0" parTransId="{397C03E9-0D36-4A9F-BF12-2D1B306AE12C}" sibTransId="{7BF78B93-E49F-465C-8780-2CE84CD36947}"/>
    <dgm:cxn modelId="{FD72B6A3-55DB-0343-B49D-61EC0FBCFCD4}" type="presOf" srcId="{8F89E0FC-8E1A-4A24-82F0-FBAEB839495B}" destId="{BFA63457-6EEC-D94D-9937-E6C8269330FD}" srcOrd="0" destOrd="0" presId="urn:microsoft.com/office/officeart/2005/8/layout/default"/>
    <dgm:cxn modelId="{45B0ECB1-3FAF-4712-9E05-8686786FCFB8}" srcId="{8F89E0FC-8E1A-4A24-82F0-FBAEB839495B}" destId="{0F30688D-8EB5-4B03-B140-82BC95CEB46A}" srcOrd="3" destOrd="0" parTransId="{89B87DC6-CDD5-488D-B809-668871353A30}" sibTransId="{7F52F003-C2FD-4563-B4CA-6B8AEE99894A}"/>
    <dgm:cxn modelId="{6AC223F4-1300-4BAA-8F12-04D293337F78}" srcId="{8F89E0FC-8E1A-4A24-82F0-FBAEB839495B}" destId="{E985136B-C09B-4695-8C82-E5D98AEBDFAD}" srcOrd="1" destOrd="0" parTransId="{15BF11DC-5793-4F33-A0D4-8B76F86E71C5}" sibTransId="{91A7C17D-ED81-49D3-8A77-B26301ECD46B}"/>
    <dgm:cxn modelId="{0D66674A-7DAD-F341-B17A-F6162338F275}" type="presParOf" srcId="{BFA63457-6EEC-D94D-9937-E6C8269330FD}" destId="{35C82936-2E85-6A49-896C-E0095DAD4823}" srcOrd="0" destOrd="0" presId="urn:microsoft.com/office/officeart/2005/8/layout/default"/>
    <dgm:cxn modelId="{A85946F2-A5EC-B64A-8530-0C580F82C843}" type="presParOf" srcId="{BFA63457-6EEC-D94D-9937-E6C8269330FD}" destId="{F13B886A-B5C4-6A44-8DFE-F6B81FFD1463}" srcOrd="1" destOrd="0" presId="urn:microsoft.com/office/officeart/2005/8/layout/default"/>
    <dgm:cxn modelId="{B84B0DB4-A411-C247-9F89-874FF45585C7}" type="presParOf" srcId="{BFA63457-6EEC-D94D-9937-E6C8269330FD}" destId="{7600D026-A92A-5149-B0F2-ECB4D805DD1C}" srcOrd="2" destOrd="0" presId="urn:microsoft.com/office/officeart/2005/8/layout/default"/>
    <dgm:cxn modelId="{3B237E21-316C-4D42-9217-8019B90FF2AB}" type="presParOf" srcId="{BFA63457-6EEC-D94D-9937-E6C8269330FD}" destId="{AC2C6B48-B09C-F646-AD8E-2A874825DAD1}" srcOrd="3" destOrd="0" presId="urn:microsoft.com/office/officeart/2005/8/layout/default"/>
    <dgm:cxn modelId="{E628FF11-2C5D-1F4F-BB8C-D51D76F90854}" type="presParOf" srcId="{BFA63457-6EEC-D94D-9937-E6C8269330FD}" destId="{7A67F8E2-5005-4E44-938A-574FE3DC3E5E}" srcOrd="4" destOrd="0" presId="urn:microsoft.com/office/officeart/2005/8/layout/default"/>
    <dgm:cxn modelId="{49572D55-0EC1-3849-A8CB-82F2ABF32161}" type="presParOf" srcId="{BFA63457-6EEC-D94D-9937-E6C8269330FD}" destId="{1396CC7C-DD15-8848-86BB-01AFC052BC3E}" srcOrd="5" destOrd="0" presId="urn:microsoft.com/office/officeart/2005/8/layout/default"/>
    <dgm:cxn modelId="{0AD61A49-848C-B44E-91F3-74FF9F817493}" type="presParOf" srcId="{BFA63457-6EEC-D94D-9937-E6C8269330FD}" destId="{D057354B-CD71-984E-9071-421A9CDE2E28}" srcOrd="6" destOrd="0" presId="urn:microsoft.com/office/officeart/2005/8/layout/default"/>
    <dgm:cxn modelId="{1452DF14-51DF-5344-9508-7327DD8894E7}" type="presParOf" srcId="{BFA63457-6EEC-D94D-9937-E6C8269330FD}" destId="{46F97011-1A8C-B244-A5D1-95B87E8581DE}" srcOrd="7" destOrd="0" presId="urn:microsoft.com/office/officeart/2005/8/layout/default"/>
    <dgm:cxn modelId="{39A0090A-A2F5-0F49-9243-29C89B3090F5}" type="presParOf" srcId="{BFA63457-6EEC-D94D-9937-E6C8269330FD}" destId="{D1B63B64-02A0-5C49-9E62-0CF047660DDD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C82936-2E85-6A49-896C-E0095DAD4823}">
      <dsp:nvSpPr>
        <dsp:cNvPr id="0" name=""/>
        <dsp:cNvSpPr/>
      </dsp:nvSpPr>
      <dsp:spPr>
        <a:xfrm>
          <a:off x="287912" y="535"/>
          <a:ext cx="2756380" cy="1653828"/>
        </a:xfrm>
        <a:prstGeom prst="rect">
          <a:avLst/>
        </a:prstGeom>
        <a:solidFill>
          <a:srgbClr val="D3655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700" kern="1200"/>
            <a:t>Testes de Utilizador</a:t>
          </a:r>
          <a:endParaRPr lang="en-US" sz="3700" kern="1200"/>
        </a:p>
      </dsp:txBody>
      <dsp:txXfrm>
        <a:off x="287912" y="535"/>
        <a:ext cx="2756380" cy="1653828"/>
      </dsp:txXfrm>
    </dsp:sp>
    <dsp:sp modelId="{7600D026-A92A-5149-B0F2-ECB4D805DD1C}">
      <dsp:nvSpPr>
        <dsp:cNvPr id="0" name=""/>
        <dsp:cNvSpPr/>
      </dsp:nvSpPr>
      <dsp:spPr>
        <a:xfrm>
          <a:off x="3319931" y="535"/>
          <a:ext cx="2756380" cy="1653828"/>
        </a:xfrm>
        <a:prstGeom prst="rect">
          <a:avLst/>
        </a:prstGeom>
        <a:solidFill>
          <a:srgbClr val="D3655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700" kern="1200"/>
            <a:t>Diagrama de Sequência</a:t>
          </a:r>
          <a:endParaRPr lang="en-US" sz="3700" kern="1200"/>
        </a:p>
      </dsp:txBody>
      <dsp:txXfrm>
        <a:off x="3319931" y="535"/>
        <a:ext cx="2756380" cy="1653828"/>
      </dsp:txXfrm>
    </dsp:sp>
    <dsp:sp modelId="{7A67F8E2-5005-4E44-938A-574FE3DC3E5E}">
      <dsp:nvSpPr>
        <dsp:cNvPr id="0" name=""/>
        <dsp:cNvSpPr/>
      </dsp:nvSpPr>
      <dsp:spPr>
        <a:xfrm>
          <a:off x="287912" y="1930001"/>
          <a:ext cx="2756380" cy="1653828"/>
        </a:xfrm>
        <a:prstGeom prst="rect">
          <a:avLst/>
        </a:prstGeom>
        <a:solidFill>
          <a:srgbClr val="D3655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700" kern="1200"/>
            <a:t>Diagram BPMN</a:t>
          </a:r>
          <a:endParaRPr lang="en-US" sz="3700" kern="1200"/>
        </a:p>
      </dsp:txBody>
      <dsp:txXfrm>
        <a:off x="287912" y="1930001"/>
        <a:ext cx="2756380" cy="1653828"/>
      </dsp:txXfrm>
    </dsp:sp>
    <dsp:sp modelId="{D057354B-CD71-984E-9071-421A9CDE2E28}">
      <dsp:nvSpPr>
        <dsp:cNvPr id="0" name=""/>
        <dsp:cNvSpPr/>
      </dsp:nvSpPr>
      <dsp:spPr>
        <a:xfrm>
          <a:off x="3319931" y="1930001"/>
          <a:ext cx="2756380" cy="1653828"/>
        </a:xfrm>
        <a:prstGeom prst="rect">
          <a:avLst/>
        </a:prstGeom>
        <a:solidFill>
          <a:srgbClr val="D3655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700" kern="1200"/>
            <a:t>Base de Dados</a:t>
          </a:r>
          <a:endParaRPr lang="en-US" sz="3700" kern="1200"/>
        </a:p>
      </dsp:txBody>
      <dsp:txXfrm>
        <a:off x="3319931" y="1930001"/>
        <a:ext cx="2756380" cy="1653828"/>
      </dsp:txXfrm>
    </dsp:sp>
    <dsp:sp modelId="{D1B63B64-02A0-5C49-9E62-0CF047660DDD}">
      <dsp:nvSpPr>
        <dsp:cNvPr id="0" name=""/>
        <dsp:cNvSpPr/>
      </dsp:nvSpPr>
      <dsp:spPr>
        <a:xfrm>
          <a:off x="1803921" y="3859468"/>
          <a:ext cx="2756380" cy="1653828"/>
        </a:xfrm>
        <a:prstGeom prst="rect">
          <a:avLst/>
        </a:prstGeom>
        <a:solidFill>
          <a:srgbClr val="D3655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3700" kern="1200"/>
            <a:t>Aplicação Web</a:t>
          </a:r>
          <a:endParaRPr lang="en-US" sz="3700" kern="1200"/>
        </a:p>
      </dsp:txBody>
      <dsp:txXfrm>
        <a:off x="1803921" y="3859468"/>
        <a:ext cx="2756380" cy="16538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49443513-6D47-D142-A155-82B4DED7B3A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54A5FB9E-4B07-3140-94B5-B73BE364556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15C227-B2C3-394F-8C84-13111BB6D7A5}" type="datetimeFigureOut">
              <a:rPr lang="pt-PT" smtClean="0"/>
              <a:t>26/01/22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E0681521-8271-3444-B6E5-6A26F020FE1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B63F715E-BF5F-CC4A-B019-02453968921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9A67BF-F3F1-4247-B3C2-E61B92ABAE9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7545635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1CE2E0-EA85-E948-80E9-463B96709A31}" type="datetimeFigureOut">
              <a:rPr lang="pt-PT" smtClean="0"/>
              <a:t>26/01/22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41F267-2F56-7442-85CD-D4FDE2B0C7A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437157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41F267-2F56-7442-85CD-D4FDE2B0C7A9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426915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41F267-2F56-7442-85CD-D4FDE2B0C7A9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3818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41F267-2F56-7442-85CD-D4FDE2B0C7A9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621720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41F267-2F56-7442-85CD-D4FDE2B0C7A9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90599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CD6228-E279-844D-BF4B-6210BC991A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C24580A-00B1-2D40-B3BC-A84B901882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AA2AA27-212A-2F44-9EC1-8BAB442D6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E0A42F-3DDF-354E-AAE9-F5EB0EB00B2D}" type="datetime1">
              <a:rPr lang="pt-PT" smtClean="0"/>
              <a:t>26/01/22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18A2A6CC-2AB4-8240-9644-E40CAB3D6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708D5AB0-AC9B-8046-95DC-850FFB1D6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F72E9-243D-3E4C-B987-AA49D8D6BC2F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04119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8E42CF-4C66-D845-B39C-194F6B3EA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82FABDC9-DDC0-DE4F-AD5C-DB972A1674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5E6B18A1-BAC6-BE4A-9074-7CCB79A8D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E9678-CEA0-4D40-8B66-0BC32B24B1BF}" type="datetime1">
              <a:rPr lang="pt-PT" smtClean="0"/>
              <a:t>26/01/22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20E7FDC-B3F5-8E4D-8C68-CEAA787D4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B871C0C-E47E-B04F-946F-94EBC5F18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F72E9-243D-3E4C-B987-AA49D8D6BC2F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17957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A03A487-B11D-8747-8A24-254478F6E0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A53C56F0-FE33-D848-912B-C3251BAE8B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CCEBC688-397C-684A-B390-8ABFE54E5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C46BF-E2D3-804B-8DEB-5D5C4AFB4908}" type="datetime1">
              <a:rPr lang="pt-PT" smtClean="0"/>
              <a:t>26/01/22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807DE1E6-E730-E648-BD59-804EAFC2D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38400D2-C7EB-204E-8147-660B9B916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F72E9-243D-3E4C-B987-AA49D8D6BC2F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69373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D7AC03-93E9-574D-AEE2-F51EC7867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4A49937-88CA-DB46-A71F-BA5F1418F4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25AA7D2-29D1-9047-8A56-DCCC2AFE1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71502-55A7-2B46-B2F9-DEBD6371B879}" type="datetime1">
              <a:rPr lang="pt-PT" smtClean="0"/>
              <a:t>26/01/22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45F70A3C-2CD2-B44B-AA8A-0FF902706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9785B36-D51B-7740-A92F-693CFB98E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F72E9-243D-3E4C-B987-AA49D8D6BC2F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20344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5FFA49-34A2-F346-A687-8B9A37D35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63E36457-8B61-2C49-B7A0-BEFA709DF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36CFEA27-84B3-3041-9C1E-787526BA3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B8B5D-4D8C-B14B-A5C3-E4E4EF974025}" type="datetime1">
              <a:rPr lang="pt-PT" smtClean="0"/>
              <a:t>26/01/22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07132A09-8CF7-4346-A996-3B95BAFD8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150F812-793C-F84B-9E1A-C21B9D68A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F72E9-243D-3E4C-B987-AA49D8D6BC2F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26331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1EA044-ED02-8845-A7D0-E2A495EE6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7FF3BEE-DDE2-BA4D-A31D-772F2BF314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1B020025-2A4A-554B-8D6F-F9729655FF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E7FCAF30-05C3-F94B-A405-F4574B114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EB4737-0F40-8A4C-8A5D-A530DC2461C7}" type="datetime1">
              <a:rPr lang="pt-PT" smtClean="0"/>
              <a:t>26/01/22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6F758699-1AAA-A94D-848F-41DAE7052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CBF6A907-43B8-F842-9BC5-0968167FA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F72E9-243D-3E4C-B987-AA49D8D6BC2F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44046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79D179-67EA-3943-9EEF-A5BDF9602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3AD210D6-C77B-4E44-B3C9-A21D5E254E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A8516406-C863-5B47-964D-5120949775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2D350DFA-D1F6-2F46-A16E-EDB62B0936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92E1739C-C2D4-0E4A-807B-28BCA6E659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A10A3744-3F95-C043-B900-F688CDD48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B5D87F-6B61-4448-9055-EBBED67B6A0F}" type="datetime1">
              <a:rPr lang="pt-PT" smtClean="0"/>
              <a:t>26/01/22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41824B53-97AD-3541-A6B2-7DF2EAB8A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501384E4-73BB-A740-8962-E77579674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F72E9-243D-3E4C-B987-AA49D8D6BC2F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68532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D858E7-DE18-A045-900E-67CF4C710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4BA39A77-DD70-8C40-8D99-26DE7842D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8ECD8-41D0-A84A-91EF-E7490E333F67}" type="datetime1">
              <a:rPr lang="pt-PT" smtClean="0"/>
              <a:t>26/01/22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1F42D62B-3DE2-6345-A30D-EF546DA1E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9AED22FB-3AB4-824A-AA5C-FDF05EE15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F72E9-243D-3E4C-B987-AA49D8D6BC2F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61353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C0E47DCE-A880-E44C-A3E5-0458A895F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26E00-1D19-E344-9167-F80CDC1C6822}" type="datetime1">
              <a:rPr lang="pt-PT" smtClean="0"/>
              <a:t>26/01/22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93F19509-0063-D849-AF4C-19DBB576A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6BA9ACB9-323D-F043-B91D-4A62E5FAB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F72E9-243D-3E4C-B987-AA49D8D6BC2F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62114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BF9855-DE92-D148-8FD1-C9D4C9EF7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678FA03-DA55-4540-955E-6F88A1D95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64DEA5EE-A141-124D-968D-5B9A21C0A8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9BA1B62E-85D8-2744-9E80-9EE4F1488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32D37-E907-E64B-8E32-A12872C3D23E}" type="datetime1">
              <a:rPr lang="pt-PT" smtClean="0"/>
              <a:t>26/01/22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6DDF303F-51D9-C048-ABDE-AAA0B1572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F54B9A45-7B7C-5147-BB0D-F9A91F0DC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F72E9-243D-3E4C-B987-AA49D8D6BC2F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82763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8EC49A-C5D0-F545-A0A6-3E2938826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7CA01AF2-542F-4945-B094-B820E6544A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D67B539E-1FE6-4B4B-B247-1759306778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21ADDD11-7961-0C4E-8209-EC6A2C89F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CCC1F-9AE6-1843-9FF2-2A1E1EBAD69D}" type="datetime1">
              <a:rPr lang="pt-PT" smtClean="0"/>
              <a:t>26/01/22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B8131379-D879-3641-9B4C-E4DC18463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8DF72543-E6C8-E844-A634-9015749E5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F72E9-243D-3E4C-B987-AA49D8D6BC2F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02994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2C6061E5-78A5-724E-A5FB-C89251D9B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870D37AB-0E3A-2848-8C74-E25B60F83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BA6C5333-5998-7841-9206-6ADC7FB7D4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2FE34-714A-2847-B5CB-A99886D07E43}" type="datetime1">
              <a:rPr lang="pt-PT" smtClean="0"/>
              <a:t>26/01/22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27A8E559-B85E-384C-A6D6-873D6E37B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715EA623-9403-244D-94C6-6203274700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3F72E9-243D-3E4C-B987-AA49D8D6BC2F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12820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139">
            <a:extLst>
              <a:ext uri="{FF2B5EF4-FFF2-40B4-BE49-F238E27FC236}">
                <a16:creationId xmlns:a16="http://schemas.microsoft.com/office/drawing/2014/main" id="{16F9E488-0718-4E1E-9D12-26779F606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2" name="Freeform: Shape 141">
            <a:extLst>
              <a:ext uri="{FF2B5EF4-FFF2-40B4-BE49-F238E27FC236}">
                <a16:creationId xmlns:a16="http://schemas.microsoft.com/office/drawing/2014/main" id="{09BE6F6B-19BD-443C-8FB0-FA45F13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9505" cy="6857542"/>
          </a:xfrm>
          <a:custGeom>
            <a:avLst/>
            <a:gdLst>
              <a:gd name="connsiteX0" fmla="*/ 0 w 7539505"/>
              <a:gd name="connsiteY0" fmla="*/ 0 h 6857542"/>
              <a:gd name="connsiteX1" fmla="*/ 6392832 w 7539505"/>
              <a:gd name="connsiteY1" fmla="*/ 0 h 6857542"/>
              <a:gd name="connsiteX2" fmla="*/ 6405479 w 7539505"/>
              <a:gd name="connsiteY2" fmla="*/ 31774 h 6857542"/>
              <a:gd name="connsiteX3" fmla="*/ 7460487 w 7539505"/>
              <a:gd name="connsiteY3" fmla="*/ 2682457 h 6857542"/>
              <a:gd name="connsiteX4" fmla="*/ 7460487 w 7539505"/>
              <a:gd name="connsiteY4" fmla="*/ 3752208 h 6857542"/>
              <a:gd name="connsiteX5" fmla="*/ 6302983 w 7539505"/>
              <a:gd name="connsiteY5" fmla="*/ 6660411 h 6857542"/>
              <a:gd name="connsiteX6" fmla="*/ 6224521 w 7539505"/>
              <a:gd name="connsiteY6" fmla="*/ 6857542 h 6857542"/>
              <a:gd name="connsiteX7" fmla="*/ 0 w 7539505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39505" h="6857542">
                <a:moveTo>
                  <a:pt x="0" y="0"/>
                </a:moveTo>
                <a:lnTo>
                  <a:pt x="6392832" y="0"/>
                </a:lnTo>
                <a:lnTo>
                  <a:pt x="6405479" y="31774"/>
                </a:lnTo>
                <a:cubicBezTo>
                  <a:pt x="7460487" y="2682457"/>
                  <a:pt x="7460487" y="2682457"/>
                  <a:pt x="7460487" y="2682457"/>
                </a:cubicBezTo>
                <a:cubicBezTo>
                  <a:pt x="7565845" y="2988100"/>
                  <a:pt x="7565845" y="3446565"/>
                  <a:pt x="7460487" y="3752208"/>
                </a:cubicBezTo>
                <a:cubicBezTo>
                  <a:pt x="6976500" y="4968215"/>
                  <a:pt x="6598385" y="5918220"/>
                  <a:pt x="6302983" y="6660411"/>
                </a:cubicBezTo>
                <a:lnTo>
                  <a:pt x="6224521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6D810C8-4FF6-1E42-B989-FB9ADF82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033" y="681629"/>
            <a:ext cx="5573478" cy="36836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defTabSz="914400"/>
            <a:br>
              <a:rPr lang="en-US" sz="6100">
                <a:solidFill>
                  <a:schemeClr val="bg1"/>
                </a:solidFill>
              </a:rPr>
            </a:br>
            <a:r>
              <a:rPr lang="en-US" sz="6100">
                <a:solidFill>
                  <a:schemeClr val="bg1"/>
                </a:solidFill>
              </a:rPr>
              <a:t>Web PII</a:t>
            </a:r>
            <a:br>
              <a:rPr lang="en-US" sz="6100">
                <a:solidFill>
                  <a:schemeClr val="bg1"/>
                </a:solidFill>
              </a:rPr>
            </a:br>
            <a:r>
              <a:rPr lang="en-US" sz="6100">
                <a:solidFill>
                  <a:schemeClr val="bg1"/>
                </a:solidFill>
              </a:rPr>
              <a:t>Projeto Interdisciplinar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123A851-9D1A-804D-A38A-B2C6A366AA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4158" y="4434276"/>
            <a:ext cx="5271714" cy="14538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defTabSz="914400"/>
            <a:r>
              <a:rPr lang="en-US">
                <a:solidFill>
                  <a:schemeClr val="bg1"/>
                </a:solidFill>
              </a:rPr>
              <a:t>João Pinho nº40200357</a:t>
            </a:r>
          </a:p>
          <a:p>
            <a:pPr algn="r" defTabSz="914400"/>
            <a:r>
              <a:rPr lang="en-US">
                <a:solidFill>
                  <a:schemeClr val="bg1"/>
                </a:solidFill>
              </a:rPr>
              <a:t>João Rocha nº40200471</a:t>
            </a:r>
          </a:p>
          <a:p>
            <a:pPr algn="r" defTabSz="914400"/>
            <a:r>
              <a:rPr lang="en-US">
                <a:solidFill>
                  <a:schemeClr val="bg1"/>
                </a:solidFill>
              </a:rPr>
              <a:t>Pedro Baldaia nº40200388 </a:t>
            </a:r>
          </a:p>
        </p:txBody>
      </p: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26B5F537-3960-4E10-AE03-D496B4CD5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0080" y="640080"/>
            <a:ext cx="1128382" cy="847206"/>
            <a:chOff x="5307830" y="325570"/>
            <a:chExt cx="1128382" cy="847206"/>
          </a:xfrm>
        </p:grpSpPr>
        <p:sp>
          <p:nvSpPr>
            <p:cNvPr id="145" name="Freeform 5">
              <a:extLst>
                <a:ext uri="{FF2B5EF4-FFF2-40B4-BE49-F238E27FC236}">
                  <a16:creationId xmlns:a16="http://schemas.microsoft.com/office/drawing/2014/main" id="{4F9A94D1-9FCD-4778-A663-68663B4D3F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07830" y="577396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5">
              <a:extLst>
                <a:ext uri="{FF2B5EF4-FFF2-40B4-BE49-F238E27FC236}">
                  <a16:creationId xmlns:a16="http://schemas.microsoft.com/office/drawing/2014/main" id="{BB080F40-90BD-4CAA-9447-8DC3FCD0F2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5720" y="325570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4" name="Imagem 3">
            <a:extLst>
              <a:ext uri="{FF2B5EF4-FFF2-40B4-BE49-F238E27FC236}">
                <a16:creationId xmlns:a16="http://schemas.microsoft.com/office/drawing/2014/main" id="{1B20DBFD-86DE-DE45-B6F8-4DC5FDCE9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8282" y="1785666"/>
            <a:ext cx="3449589" cy="824648"/>
          </a:xfrm>
          <a:prstGeom prst="rect">
            <a:avLst/>
          </a:prstGeom>
        </p:spPr>
      </p:pic>
      <p:pic>
        <p:nvPicPr>
          <p:cNvPr id="65" name="Picture 6" descr="Porto/Post/Doc - School Trip ESMAD 2017">
            <a:extLst>
              <a:ext uri="{FF2B5EF4-FFF2-40B4-BE49-F238E27FC236}">
                <a16:creationId xmlns:a16="http://schemas.microsoft.com/office/drawing/2014/main" id="{A3EB5267-EA45-F444-8BCD-8821C020A5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27122" y="3622557"/>
            <a:ext cx="3440749" cy="2116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EE733734-C5AC-0743-803C-2F033B96F1D6}"/>
              </a:ext>
            </a:extLst>
          </p:cNvPr>
          <p:cNvSpPr txBox="1">
            <a:spLocks/>
          </p:cNvSpPr>
          <p:nvPr/>
        </p:nvSpPr>
        <p:spPr>
          <a:xfrm>
            <a:off x="226828" y="205129"/>
            <a:ext cx="11738344" cy="5000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pt-PT" sz="2100" b="1" u="sng" dirty="0">
                <a:solidFill>
                  <a:schemeClr val="bg1"/>
                </a:solidFill>
              </a:rPr>
              <a:t>Licenciatura em Tecnologias e Sistema</a:t>
            </a:r>
            <a:r>
              <a:rPr lang="pt-PT" sz="2100" b="1" u="sng" dirty="0"/>
              <a:t>s</a:t>
            </a:r>
            <a:r>
              <a:rPr lang="pt-PT" sz="2100" b="1" u="sng" dirty="0">
                <a:solidFill>
                  <a:schemeClr val="bg1"/>
                </a:solidFill>
              </a:rPr>
              <a:t> </a:t>
            </a:r>
            <a:r>
              <a:rPr lang="pt-PT" sz="2100" b="1" u="sng" dirty="0"/>
              <a:t>de Informação Para a Web </a:t>
            </a:r>
            <a:endParaRPr lang="pt-PT" sz="2100" u="sng" dirty="0"/>
          </a:p>
        </p:txBody>
      </p:sp>
    </p:spTree>
    <p:extLst>
      <p:ext uri="{BB962C8B-B14F-4D97-AF65-F5344CB8AC3E}">
        <p14:creationId xmlns:p14="http://schemas.microsoft.com/office/powerpoint/2010/main" val="1965865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1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AD1967F-C836-3B44-B923-2F5095DEA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pt-PT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Aplicação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Web - Homepage</a:t>
            </a:r>
          </a:p>
        </p:txBody>
      </p:sp>
      <p:pic>
        <p:nvPicPr>
          <p:cNvPr id="6" name="Marcador de Posição de Conteúdo 5" descr="Uma imagem com texto, pessoa, em pé, captura de ecrã&#10;&#10;Descrição gerada automaticamente">
            <a:extLst>
              <a:ext uri="{FF2B5EF4-FFF2-40B4-BE49-F238E27FC236}">
                <a16:creationId xmlns:a16="http://schemas.microsoft.com/office/drawing/2014/main" id="{4E9FD6B2-7423-124F-B36F-2F4D709B5F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44"/>
          <a:stretch/>
        </p:blipFill>
        <p:spPr>
          <a:xfrm>
            <a:off x="1487291" y="1536700"/>
            <a:ext cx="9217417" cy="5184775"/>
          </a:xfrm>
          <a:prstGeom prst="rect">
            <a:avLst/>
          </a:prstGeom>
        </p:spPr>
      </p:pic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A990B9C7-BD50-D041-957F-E0E6FC3C1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33F72E9-243D-3E4C-B987-AA49D8D6BC2F}" type="slidenum">
              <a:rPr lang="en-US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964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74DF7A-C18F-134D-AAC4-0BA7EB0CE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Aplicação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Web – </a:t>
            </a:r>
            <a:r>
              <a:rPr lang="pt-PT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Catálogo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quizzes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C6689ABE-9C00-694D-8ABD-C24EEC5DF0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0317" y="1533113"/>
            <a:ext cx="9551366" cy="5324887"/>
          </a:xfrm>
          <a:prstGeom prst="rect">
            <a:avLst/>
          </a:prstGeom>
        </p:spPr>
      </p:pic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856FD3A8-2FB3-4C45-A6F8-125A2C4D0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33F72E9-243D-3E4C-B987-AA49D8D6BC2F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571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E995749-EDFF-9046-94F5-0932DA4F4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Aplicação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Web – Quiz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detalhes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0AB03574-73D8-9F40-9D22-B96F4CD44A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1050" y="1396588"/>
            <a:ext cx="9922750" cy="5461412"/>
          </a:xfrm>
          <a:prstGeom prst="rect">
            <a:avLst/>
          </a:prstGeom>
        </p:spPr>
      </p:pic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510D0D0E-1A2A-E645-8564-25D79FDD9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33F72E9-243D-3E4C-B987-AA49D8D6BC2F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822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A4E0755-29D6-A54C-8E26-FDAFC43E0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Aplicação Web – Quiz detalhes</a:t>
            </a: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021BBA57-2DD7-6841-909C-EF3C8E2F4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33F72E9-243D-3E4C-B987-AA49D8D6BC2F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sp>
        <p:nvSpPr>
          <p:cNvPr id="7" name="Marcador de Posição de Conteúdo 6">
            <a:extLst>
              <a:ext uri="{FF2B5EF4-FFF2-40B4-BE49-F238E27FC236}">
                <a16:creationId xmlns:a16="http://schemas.microsoft.com/office/drawing/2014/main" id="{C2B8EE4C-00DE-1F42-B990-B2E4D2321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CA46EDE8-7003-364E-8FA9-2278EBEC5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8888" y="1388303"/>
            <a:ext cx="7674224" cy="5457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8151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9648999-B73D-6345-A522-D1EDB94DD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Aplicação Web – Jogar Quiz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0752B83D-2AC9-AB4F-8190-703D54704B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2320" y="1597295"/>
            <a:ext cx="9787360" cy="5260705"/>
          </a:xfrm>
          <a:prstGeom prst="rect">
            <a:avLst/>
          </a:prstGeom>
        </p:spPr>
      </p:pic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673D7F10-DEE5-3A48-908E-E70CDD60D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33F72E9-243D-3E4C-B987-AA49D8D6BC2F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2984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9B4DB91-F7AE-CE43-A3DD-2A5CF541E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Aplicação Web – Finalizar Quiz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AEE58F3B-07BE-6F48-8ABC-37ADCA8692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04" y="1558998"/>
            <a:ext cx="12145192" cy="4797352"/>
          </a:xfrm>
          <a:prstGeom prst="rect">
            <a:avLst/>
          </a:prstGeom>
        </p:spPr>
      </p:pic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51494272-6E3F-B542-A05C-E28176ECD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33F72E9-243D-3E4C-B987-AA49D8D6BC2F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8288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AB4BA5F-0FDF-3A4E-8630-7B13BC466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Aplicação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Web –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Perfil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Ranking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F5B7D772-664D-FF4B-AC99-5CB56670BD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7366" y="1396588"/>
            <a:ext cx="10797268" cy="5175661"/>
          </a:xfrm>
          <a:prstGeom prst="rect">
            <a:avLst/>
          </a:prstGeom>
        </p:spPr>
      </p:pic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221F5EBE-DE90-D140-BF7E-EF538BD2B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33F72E9-243D-3E4C-B987-AA49D8D6BC2F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6824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54514B5-CD7E-8940-BA03-568F71E3A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Aplicação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Web –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Perfil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Badges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49FD652D-0974-1949-BFD4-E3F9E0D2E3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0537" y="1396588"/>
            <a:ext cx="11210925" cy="5324887"/>
          </a:xfrm>
          <a:prstGeom prst="rect">
            <a:avLst/>
          </a:prstGeom>
        </p:spPr>
      </p:pic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5652C7B4-1EC9-254D-A904-E770DDC59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33F72E9-243D-3E4C-B987-AA49D8D6BC2F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893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DACD99B-4C66-5545-8932-5C22FD281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Aplicação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Web –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Perfil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Editar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Dados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ED76DEDF-225C-E647-812D-3CD52C12AB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4368" y="1396588"/>
            <a:ext cx="11263264" cy="5012151"/>
          </a:xfrm>
          <a:prstGeom prst="rect">
            <a:avLst/>
          </a:prstGeom>
        </p:spPr>
      </p:pic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2A30859C-7AF1-1F43-BEAE-61E0E8BE8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33F72E9-243D-3E4C-B987-AA49D8D6BC2F}" type="slidenum">
              <a:rPr lang="en-US" smtClean="0"/>
              <a:pPr>
                <a:spcAft>
                  <a:spcPts val="600"/>
                </a:spcAft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123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AA2AF1B-0705-CD4E-AA9B-84C4EBA9E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Aplicação Web – Admin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0C7961CC-EB4E-3F45-8516-D14D04F5B8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0380" y="1537392"/>
            <a:ext cx="9311239" cy="5001520"/>
          </a:xfrm>
          <a:prstGeom prst="rect">
            <a:avLst/>
          </a:prstGeom>
        </p:spPr>
      </p:pic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B8027664-EB53-2F42-82B0-A9CA087F4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33F72E9-243D-3E4C-B987-AA49D8D6BC2F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032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517A47C-B2E5-4B79-8061-D74B1311A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Freeform: Shape 11">
            <a:extLst>
              <a:ext uri="{FF2B5EF4-FFF2-40B4-BE49-F238E27FC236}">
                <a16:creationId xmlns:a16="http://schemas.microsoft.com/office/drawing/2014/main" id="{C505E780-2083-4CB5-A42A-5E0E2908E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Freeform: Shape 13">
            <a:extLst>
              <a:ext uri="{FF2B5EF4-FFF2-40B4-BE49-F238E27FC236}">
                <a16:creationId xmlns:a16="http://schemas.microsoft.com/office/drawing/2014/main" id="{D2C0AE1C-0118-41AE-8A10-7CDCBF10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E563558-0EDE-D848-A7DD-D1BEC396A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1161288"/>
            <a:ext cx="3602736" cy="4526280"/>
          </a:xfrm>
        </p:spPr>
        <p:txBody>
          <a:bodyPr>
            <a:normAutofit/>
          </a:bodyPr>
          <a:lstStyle/>
          <a:p>
            <a:r>
              <a:rPr lang="pt-PT" sz="4000" dirty="0"/>
              <a:t>Tópicos a abordar</a:t>
            </a:r>
          </a:p>
        </p:txBody>
      </p:sp>
      <p:sp>
        <p:nvSpPr>
          <p:cNvPr id="20" name="Rectangle 15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8152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2A01BC78-4C9C-C34C-AF1C-AFCAC9051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11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33F72E9-243D-3E4C-B987-AA49D8D6BC2F}" type="slidenum">
              <a:rPr lang="pt-PT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pt-PT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6" name="Marcador de Posição de Conteúdo 2">
            <a:extLst>
              <a:ext uri="{FF2B5EF4-FFF2-40B4-BE49-F238E27FC236}">
                <a16:creationId xmlns:a16="http://schemas.microsoft.com/office/drawing/2014/main" id="{7215021B-36D3-44E4-9ED3-8E0DF23107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6881564"/>
              </p:ext>
            </p:extLst>
          </p:nvPr>
        </p:nvGraphicFramePr>
        <p:xfrm>
          <a:off x="5303520" y="676656"/>
          <a:ext cx="6364224" cy="5513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35414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Freeform: Shape 11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6FA20E1-EB75-B448-880B-D27FFF9A1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Testes de Utilizador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1538F529-2F1C-3642-8D55-EF2EBC8DCB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45443" y="1657351"/>
            <a:ext cx="7060160" cy="3768647"/>
          </a:xfrm>
          <a:prstGeom prst="rect">
            <a:avLst/>
          </a:prstGeom>
        </p:spPr>
      </p:pic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9930EDAF-3DBE-F947-B291-89ED554D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47810" y="6356350"/>
            <a:ext cx="15059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33F72E9-243D-3E4C-B987-AA49D8D6BC2F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598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1" name="Freeform: Shape 20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6FA20E1-EB75-B448-880B-D27FFF9A1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Testes de Utilizador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Marcador de Posição de Conteúdo 11">
            <a:extLst>
              <a:ext uri="{FF2B5EF4-FFF2-40B4-BE49-F238E27FC236}">
                <a16:creationId xmlns:a16="http://schemas.microsoft.com/office/drawing/2014/main" id="{76BEF223-FD59-1640-9A28-C2723B2663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7766" y="2069402"/>
            <a:ext cx="7336483" cy="3319757"/>
          </a:xfrm>
          <a:prstGeom prst="rect">
            <a:avLst/>
          </a:prstGeom>
        </p:spPr>
      </p:pic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9930EDAF-3DBE-F947-B291-89ED554DB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47810" y="6356350"/>
            <a:ext cx="15059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33F72E9-243D-3E4C-B987-AA49D8D6BC2F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1739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332D582-736D-6549-B106-FD36F8A40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Testes de Utilizador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F1565697-245E-364D-B7EF-FF88D22DE1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9322" y="1520260"/>
            <a:ext cx="7236931" cy="3817480"/>
          </a:xfrm>
          <a:prstGeom prst="rect">
            <a:avLst/>
          </a:prstGeom>
        </p:spPr>
      </p:pic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2FB79840-527F-204C-A386-9CBBB5CD2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47810" y="6356350"/>
            <a:ext cx="15059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33F72E9-243D-3E4C-B987-AA49D8D6BC2F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6826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F99CAF3-9E73-AD4A-B865-80396DD43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Diagrama de Sequência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9B38E6A7-5199-294E-B45D-8384874101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50000"/>
          <a:stretch/>
        </p:blipFill>
        <p:spPr>
          <a:xfrm>
            <a:off x="5031368" y="412699"/>
            <a:ext cx="7088310" cy="6032602"/>
          </a:xfrm>
          <a:prstGeom prst="rect">
            <a:avLst/>
          </a:prstGeom>
        </p:spPr>
      </p:pic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428467D1-42E4-B741-AC7F-1316C6E3C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47810" y="6356350"/>
            <a:ext cx="15059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33F72E9-243D-3E4C-B987-AA49D8D6BC2F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5071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1DE01B-B7EA-6844-B22F-8ABD778BA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Diagrama de Sequência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DF46523C-1511-1341-BE8C-28799C1B4D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0000"/>
          <a:stretch/>
        </p:blipFill>
        <p:spPr>
          <a:xfrm>
            <a:off x="4948887" y="263612"/>
            <a:ext cx="7158965" cy="6092738"/>
          </a:xfrm>
          <a:prstGeom prst="rect">
            <a:avLst/>
          </a:prstGeom>
        </p:spPr>
      </p:pic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FF7CF735-ED3E-3741-AE1C-92EF3D0A6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47810" y="6356350"/>
            <a:ext cx="15059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33F72E9-243D-3E4C-B987-AA49D8D6BC2F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843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27366A3-CF74-EB46-829D-E162536B7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Diagrama BPMN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1CF2E648-67DD-764D-9E68-88E1525A93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8429" y="136525"/>
            <a:ext cx="7193571" cy="6652260"/>
          </a:xfrm>
          <a:prstGeom prst="rect">
            <a:avLst/>
          </a:prstGeom>
        </p:spPr>
      </p:pic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ACD284CE-0B3B-2A4B-A528-A3F50906A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47810" y="6356350"/>
            <a:ext cx="150598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33F72E9-243D-3E4C-B987-AA49D8D6BC2F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6078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DF9FE57-649A-7B47-A5E3-29CDE6462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Base </a:t>
            </a:r>
            <a:b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 Dados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C862491E-3098-8144-9AE3-EDAC23AE9D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0911" t="13206" r="282" b="1424"/>
          <a:stretch/>
        </p:blipFill>
        <p:spPr>
          <a:xfrm>
            <a:off x="3083640" y="146134"/>
            <a:ext cx="8859521" cy="6502189"/>
          </a:xfrm>
          <a:prstGeom prst="rect">
            <a:avLst/>
          </a:prstGeom>
        </p:spPr>
      </p:pic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254B0A39-C9A5-7547-9E0B-818D862FC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26319" y="6356350"/>
            <a:ext cx="178769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33F72E9-243D-3E4C-B987-AA49D8D6BC2F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035027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Amarelo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265</TotalTime>
  <Words>133</Words>
  <Application>Microsoft Macintosh PowerPoint</Application>
  <PresentationFormat>Ecrã Panorâmico</PresentationFormat>
  <Paragraphs>50</Paragraphs>
  <Slides>19</Slides>
  <Notes>4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Tema do Office</vt:lpstr>
      <vt:lpstr> Web PII Projeto Interdisciplinar</vt:lpstr>
      <vt:lpstr>Tópicos a abordar</vt:lpstr>
      <vt:lpstr>Testes de Utilizador</vt:lpstr>
      <vt:lpstr>Testes de Utilizador</vt:lpstr>
      <vt:lpstr>Testes de Utilizador</vt:lpstr>
      <vt:lpstr>Diagrama de Sequência</vt:lpstr>
      <vt:lpstr>Diagrama de Sequência</vt:lpstr>
      <vt:lpstr>Diagrama BPMN</vt:lpstr>
      <vt:lpstr>Base  de Dados</vt:lpstr>
      <vt:lpstr>Aplicação Web - Homepage</vt:lpstr>
      <vt:lpstr>Aplicação Web – Catálogo quizzes</vt:lpstr>
      <vt:lpstr>Aplicação Web – Quiz detalhes</vt:lpstr>
      <vt:lpstr>Aplicação Web – Quiz detalhes</vt:lpstr>
      <vt:lpstr>Aplicação Web – Jogar Quiz</vt:lpstr>
      <vt:lpstr>Aplicação Web – Finalizar Quiz</vt:lpstr>
      <vt:lpstr>Aplicação Web – Perfil Ranking</vt:lpstr>
      <vt:lpstr>Aplicação Web – Perfil Badges</vt:lpstr>
      <vt:lpstr>Aplicação Web – Perfil Editar Dados</vt:lpstr>
      <vt:lpstr>Aplicação Web – Admin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Web PII Projeto Interdisciplinar</dc:title>
  <dc:creator>Pedro Miguel Baldaia Almeida E Sousa</dc:creator>
  <cp:lastModifiedBy>Pedro Miguel Baldaia Almeida E Sousa</cp:lastModifiedBy>
  <cp:revision>7</cp:revision>
  <dcterms:created xsi:type="dcterms:W3CDTF">2021-12-15T16:46:19Z</dcterms:created>
  <dcterms:modified xsi:type="dcterms:W3CDTF">2022-01-26T23:29:07Z</dcterms:modified>
</cp:coreProperties>
</file>

<file path=docProps/thumbnail.jpeg>
</file>